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0"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4A58"/>
    <a:srgbClr val="E6B11A"/>
    <a:srgbClr val="8F3F6D"/>
    <a:srgbClr val="165788"/>
    <a:srgbClr val="69923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C7672-0413-46BE-B7B5-E418CE975F4D}" v="3" dt="2022-04-19T13:10:37.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1168" y="56"/>
      </p:cViewPr>
      <p:guideLst>
        <p:guide orient="horz" pos="3485"/>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ting" userId="db0ef3d8-9f4d-4add-b093-cf79a51dd358" providerId="ADAL" clId="{425A1168-D095-45FF-B1BD-3D52F0321F39}"/>
    <pc:docChg chg="modSld">
      <pc:chgData name="Marketing" userId="db0ef3d8-9f4d-4add-b093-cf79a51dd358" providerId="ADAL" clId="{425A1168-D095-45FF-B1BD-3D52F0321F39}" dt="2022-04-11T15:52:17.774" v="14" actId="6549"/>
      <pc:docMkLst>
        <pc:docMk/>
      </pc:docMkLst>
      <pc:sldChg chg="modSp mod">
        <pc:chgData name="Marketing" userId="db0ef3d8-9f4d-4add-b093-cf79a51dd358" providerId="ADAL" clId="{425A1168-D095-45FF-B1BD-3D52F0321F39}" dt="2022-04-11T15:52:17.774" v="14" actId="6549"/>
        <pc:sldMkLst>
          <pc:docMk/>
          <pc:sldMk cId="0" sldId="256"/>
        </pc:sldMkLst>
        <pc:spChg chg="mod">
          <ac:chgData name="Marketing" userId="db0ef3d8-9f4d-4add-b093-cf79a51dd358" providerId="ADAL" clId="{425A1168-D095-45FF-B1BD-3D52F0321F39}" dt="2022-04-11T15:52:17.774" v="14" actId="6549"/>
          <ac:spMkLst>
            <pc:docMk/>
            <pc:sldMk cId="0" sldId="256"/>
            <ac:spMk id="12" creationId="{00000000-0000-0000-0000-000000000000}"/>
          </ac:spMkLst>
        </pc:spChg>
      </pc:sldChg>
    </pc:docChg>
  </pc:docChgLst>
  <pc:docChgLst>
    <pc:chgData name="Marketing" userId="db0ef3d8-9f4d-4add-b093-cf79a51dd358" providerId="ADAL" clId="{538C7672-0413-46BE-B7B5-E418CE975F4D}"/>
    <pc:docChg chg="undo custSel delSld modSld">
      <pc:chgData name="Marketing" userId="db0ef3d8-9f4d-4add-b093-cf79a51dd358" providerId="ADAL" clId="{538C7672-0413-46BE-B7B5-E418CE975F4D}" dt="2022-04-19T13:11:50.030" v="277" actId="14100"/>
      <pc:docMkLst>
        <pc:docMk/>
      </pc:docMkLst>
      <pc:sldChg chg="addSp delSp modSp mod">
        <pc:chgData name="Marketing" userId="db0ef3d8-9f4d-4add-b093-cf79a51dd358" providerId="ADAL" clId="{538C7672-0413-46BE-B7B5-E418CE975F4D}" dt="2022-04-19T13:11:50.030" v="277" actId="14100"/>
        <pc:sldMkLst>
          <pc:docMk/>
          <pc:sldMk cId="0" sldId="256"/>
        </pc:sldMkLst>
        <pc:spChg chg="mod topLvl">
          <ac:chgData name="Marketing" userId="db0ef3d8-9f4d-4add-b093-cf79a51dd358" providerId="ADAL" clId="{538C7672-0413-46BE-B7B5-E418CE975F4D}" dt="2022-04-19T13:09:28.739" v="239" actId="165"/>
          <ac:spMkLst>
            <pc:docMk/>
            <pc:sldMk cId="0" sldId="256"/>
            <ac:spMk id="3"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4"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7"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8"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10" creationId="{00000000-0000-0000-0000-000000000000}"/>
          </ac:spMkLst>
        </pc:spChg>
        <pc:spChg chg="mod">
          <ac:chgData name="Marketing" userId="db0ef3d8-9f4d-4add-b093-cf79a51dd358" providerId="ADAL" clId="{538C7672-0413-46BE-B7B5-E418CE975F4D}" dt="2021-11-13T13:07:44.326" v="227" actId="2710"/>
          <ac:spMkLst>
            <pc:docMk/>
            <pc:sldMk cId="0" sldId="256"/>
            <ac:spMk id="12"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14"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15" creationId="{00000000-0000-0000-0000-000000000000}"/>
          </ac:spMkLst>
        </pc:spChg>
        <pc:spChg chg="mod topLvl">
          <ac:chgData name="Marketing" userId="db0ef3d8-9f4d-4add-b093-cf79a51dd358" providerId="ADAL" clId="{538C7672-0413-46BE-B7B5-E418CE975F4D}" dt="2022-04-19T13:09:28.739" v="239" actId="165"/>
          <ac:spMkLst>
            <pc:docMk/>
            <pc:sldMk cId="0" sldId="256"/>
            <ac:spMk id="16" creationId="{00000000-0000-0000-0000-000000000000}"/>
          </ac:spMkLst>
        </pc:spChg>
        <pc:spChg chg="mod">
          <ac:chgData name="Marketing" userId="db0ef3d8-9f4d-4add-b093-cf79a51dd358" providerId="ADAL" clId="{538C7672-0413-46BE-B7B5-E418CE975F4D}" dt="2021-11-16T12:54:44.249" v="238" actId="207"/>
          <ac:spMkLst>
            <pc:docMk/>
            <pc:sldMk cId="0" sldId="256"/>
            <ac:spMk id="18" creationId="{00000000-0000-0000-0000-000000000000}"/>
          </ac:spMkLst>
        </pc:spChg>
        <pc:spChg chg="del">
          <ac:chgData name="Marketing" userId="db0ef3d8-9f4d-4add-b093-cf79a51dd358" providerId="ADAL" clId="{538C7672-0413-46BE-B7B5-E418CE975F4D}" dt="2021-11-13T00:58:41.385" v="55" actId="478"/>
          <ac:spMkLst>
            <pc:docMk/>
            <pc:sldMk cId="0" sldId="256"/>
            <ac:spMk id="19" creationId="{00000000-0000-0000-0000-000000000000}"/>
          </ac:spMkLst>
        </pc:spChg>
        <pc:spChg chg="add mod topLvl">
          <ac:chgData name="Marketing" userId="db0ef3d8-9f4d-4add-b093-cf79a51dd358" providerId="ADAL" clId="{538C7672-0413-46BE-B7B5-E418CE975F4D}" dt="2022-04-19T13:09:28.739" v="239" actId="165"/>
          <ac:spMkLst>
            <pc:docMk/>
            <pc:sldMk cId="0" sldId="256"/>
            <ac:spMk id="20" creationId="{EC70F4B8-61DD-4D57-9249-92D1B90E0B18}"/>
          </ac:spMkLst>
        </pc:spChg>
        <pc:grpChg chg="add del mod">
          <ac:chgData name="Marketing" userId="db0ef3d8-9f4d-4add-b093-cf79a51dd358" providerId="ADAL" clId="{538C7672-0413-46BE-B7B5-E418CE975F4D}" dt="2021-11-13T13:05:11.815" v="207" actId="165"/>
          <ac:grpSpMkLst>
            <pc:docMk/>
            <pc:sldMk cId="0" sldId="256"/>
            <ac:grpSpMk id="2" creationId="{19A4AAE9-F28C-4536-84C0-0E8E4580EB34}"/>
          </ac:grpSpMkLst>
        </pc:grpChg>
        <pc:grpChg chg="add del mod">
          <ac:chgData name="Marketing" userId="db0ef3d8-9f4d-4add-b093-cf79a51dd358" providerId="ADAL" clId="{538C7672-0413-46BE-B7B5-E418CE975F4D}" dt="2022-04-19T13:09:28.739" v="239" actId="165"/>
          <ac:grpSpMkLst>
            <pc:docMk/>
            <pc:sldMk cId="0" sldId="256"/>
            <ac:grpSpMk id="2" creationId="{B03B948B-DBC5-45B9-B211-40A772955EB5}"/>
          </ac:grpSpMkLst>
        </pc:grpChg>
        <pc:grpChg chg="add del mod">
          <ac:chgData name="Marketing" userId="db0ef3d8-9f4d-4add-b093-cf79a51dd358" providerId="ADAL" clId="{538C7672-0413-46BE-B7B5-E418CE975F4D}" dt="2021-11-13T13:32:47.217" v="229" actId="165"/>
          <ac:grpSpMkLst>
            <pc:docMk/>
            <pc:sldMk cId="0" sldId="256"/>
            <ac:grpSpMk id="6" creationId="{BF800015-535E-49F9-85CA-25CF2D0E1749}"/>
          </ac:grpSpMkLst>
        </pc:grpChg>
        <pc:grpChg chg="add del mod">
          <ac:chgData name="Marketing" userId="db0ef3d8-9f4d-4add-b093-cf79a51dd358" providerId="ADAL" clId="{538C7672-0413-46BE-B7B5-E418CE975F4D}" dt="2021-11-13T13:03:36.773" v="193" actId="165"/>
          <ac:grpSpMkLst>
            <pc:docMk/>
            <pc:sldMk cId="0" sldId="256"/>
            <ac:grpSpMk id="17" creationId="{56C0FA5B-0503-44EF-8694-0237A26B0049}"/>
          </ac:grpSpMkLst>
        </pc:grpChg>
        <pc:grpChg chg="del">
          <ac:chgData name="Marketing" userId="db0ef3d8-9f4d-4add-b093-cf79a51dd358" providerId="ADAL" clId="{538C7672-0413-46BE-B7B5-E418CE975F4D}" dt="2021-11-13T00:59:47.534" v="110" actId="165"/>
          <ac:grpSpMkLst>
            <pc:docMk/>
            <pc:sldMk cId="0" sldId="256"/>
            <ac:grpSpMk id="25" creationId="{FC2C2F2B-A7CD-4AC2-B6E1-3AE3FDD0762A}"/>
          </ac:grpSpMkLst>
        </pc:grpChg>
        <pc:picChg chg="del mod topLvl">
          <ac:chgData name="Marketing" userId="db0ef3d8-9f4d-4add-b093-cf79a51dd358" providerId="ADAL" clId="{538C7672-0413-46BE-B7B5-E418CE975F4D}" dt="2021-11-13T01:00:20.104" v="115" actId="478"/>
          <ac:picMkLst>
            <pc:docMk/>
            <pc:sldMk cId="0" sldId="256"/>
            <ac:picMk id="2" creationId="{00000000-0000-0000-0000-000000000000}"/>
          </ac:picMkLst>
        </pc:picChg>
        <pc:picChg chg="mod topLvl">
          <ac:chgData name="Marketing" userId="db0ef3d8-9f4d-4add-b093-cf79a51dd358" providerId="ADAL" clId="{538C7672-0413-46BE-B7B5-E418CE975F4D}" dt="2022-04-19T13:09:28.739" v="239" actId="165"/>
          <ac:picMkLst>
            <pc:docMk/>
            <pc:sldMk cId="0" sldId="256"/>
            <ac:picMk id="5" creationId="{00000000-0000-0000-0000-000000000000}"/>
          </ac:picMkLst>
        </pc:picChg>
        <pc:picChg chg="del mod topLvl">
          <ac:chgData name="Marketing" userId="db0ef3d8-9f4d-4add-b093-cf79a51dd358" providerId="ADAL" clId="{538C7672-0413-46BE-B7B5-E418CE975F4D}" dt="2021-11-13T01:00:50.641" v="123" actId="478"/>
          <ac:picMkLst>
            <pc:docMk/>
            <pc:sldMk cId="0" sldId="256"/>
            <ac:picMk id="6" creationId="{00000000-0000-0000-0000-000000000000}"/>
          </ac:picMkLst>
        </pc:picChg>
        <pc:picChg chg="del mod topLvl">
          <ac:chgData name="Marketing" userId="db0ef3d8-9f4d-4add-b093-cf79a51dd358" providerId="ADAL" clId="{538C7672-0413-46BE-B7B5-E418CE975F4D}" dt="2021-11-13T01:00:37.270" v="119" actId="478"/>
          <ac:picMkLst>
            <pc:docMk/>
            <pc:sldMk cId="0" sldId="256"/>
            <ac:picMk id="9" creationId="{00000000-0000-0000-0000-000000000000}"/>
          </ac:picMkLst>
        </pc:picChg>
        <pc:picChg chg="add mod modCrop">
          <ac:chgData name="Marketing" userId="db0ef3d8-9f4d-4add-b093-cf79a51dd358" providerId="ADAL" clId="{538C7672-0413-46BE-B7B5-E418CE975F4D}" dt="2022-04-19T13:11:50.030" v="277" actId="14100"/>
          <ac:picMkLst>
            <pc:docMk/>
            <pc:sldMk cId="0" sldId="256"/>
            <ac:picMk id="9" creationId="{E3D033CF-FCE7-47AF-A826-E631F740B422}"/>
          </ac:picMkLst>
        </pc:picChg>
        <pc:picChg chg="del mod topLvl">
          <ac:chgData name="Marketing" userId="db0ef3d8-9f4d-4add-b093-cf79a51dd358" providerId="ADAL" clId="{538C7672-0413-46BE-B7B5-E418CE975F4D}" dt="2021-11-13T00:59:49.650" v="111" actId="478"/>
          <ac:picMkLst>
            <pc:docMk/>
            <pc:sldMk cId="0" sldId="256"/>
            <ac:picMk id="11" creationId="{00000000-0000-0000-0000-000000000000}"/>
          </ac:picMkLst>
        </pc:picChg>
        <pc:picChg chg="add mod topLvl">
          <ac:chgData name="Marketing" userId="db0ef3d8-9f4d-4add-b093-cf79a51dd358" providerId="ADAL" clId="{538C7672-0413-46BE-B7B5-E418CE975F4D}" dt="2022-04-19T13:09:28.739" v="239" actId="165"/>
          <ac:picMkLst>
            <pc:docMk/>
            <pc:sldMk cId="0" sldId="256"/>
            <ac:picMk id="21" creationId="{ED73D825-B82F-4FA4-9DFF-2FA3F63D12EB}"/>
          </ac:picMkLst>
        </pc:picChg>
        <pc:picChg chg="add mod topLvl">
          <ac:chgData name="Marketing" userId="db0ef3d8-9f4d-4add-b093-cf79a51dd358" providerId="ADAL" clId="{538C7672-0413-46BE-B7B5-E418CE975F4D}" dt="2022-04-19T13:09:28.739" v="239" actId="165"/>
          <ac:picMkLst>
            <pc:docMk/>
            <pc:sldMk cId="0" sldId="256"/>
            <ac:picMk id="22" creationId="{4768A5F0-8B7A-4123-8643-85FE03EA8666}"/>
          </ac:picMkLst>
        </pc:picChg>
        <pc:picChg chg="add mod topLvl">
          <ac:chgData name="Marketing" userId="db0ef3d8-9f4d-4add-b093-cf79a51dd358" providerId="ADAL" clId="{538C7672-0413-46BE-B7B5-E418CE975F4D}" dt="2022-04-19T13:09:28.739" v="239" actId="165"/>
          <ac:picMkLst>
            <pc:docMk/>
            <pc:sldMk cId="0" sldId="256"/>
            <ac:picMk id="23" creationId="{EC1BCE9A-C74D-46D6-8C81-29A0101122D5}"/>
          </ac:picMkLst>
        </pc:picChg>
        <pc:picChg chg="add del mod topLvl">
          <ac:chgData name="Marketing" userId="db0ef3d8-9f4d-4add-b093-cf79a51dd358" providerId="ADAL" clId="{538C7672-0413-46BE-B7B5-E418CE975F4D}" dt="2022-04-19T13:10:26.575" v="255" actId="478"/>
          <ac:picMkLst>
            <pc:docMk/>
            <pc:sldMk cId="0" sldId="256"/>
            <ac:picMk id="24" creationId="{64335E47-DF16-4033-921C-246F584556A6}"/>
          </ac:picMkLst>
        </pc:picChg>
      </pc:sldChg>
      <pc:sldChg chg="modSp mod">
        <pc:chgData name="Marketing" userId="db0ef3d8-9f4d-4add-b093-cf79a51dd358" providerId="ADAL" clId="{538C7672-0413-46BE-B7B5-E418CE975F4D}" dt="2021-11-13T13:05:43.081" v="210" actId="255"/>
        <pc:sldMkLst>
          <pc:docMk/>
          <pc:sldMk cId="2364300686" sldId="330"/>
        </pc:sldMkLst>
        <pc:spChg chg="mod">
          <ac:chgData name="Marketing" userId="db0ef3d8-9f4d-4add-b093-cf79a51dd358" providerId="ADAL" clId="{538C7672-0413-46BE-B7B5-E418CE975F4D}" dt="2021-11-13T01:01:45.230" v="184" actId="255"/>
          <ac:spMkLst>
            <pc:docMk/>
            <pc:sldMk cId="2364300686" sldId="330"/>
            <ac:spMk id="7" creationId="{54A8C80A-C78A-4F51-A160-4709C0AADE19}"/>
          </ac:spMkLst>
        </pc:spChg>
        <pc:spChg chg="mod">
          <ac:chgData name="Marketing" userId="db0ef3d8-9f4d-4add-b093-cf79a51dd358" providerId="ADAL" clId="{538C7672-0413-46BE-B7B5-E418CE975F4D}" dt="2021-11-13T13:05:43.081" v="210" actId="255"/>
          <ac:spMkLst>
            <pc:docMk/>
            <pc:sldMk cId="2364300686" sldId="330"/>
            <ac:spMk id="8" creationId="{7628B489-46B4-46CF-AF4F-958A4159E9B2}"/>
          </ac:spMkLst>
        </pc:spChg>
      </pc:sldChg>
      <pc:sldChg chg="modSp mod">
        <pc:chgData name="Marketing" userId="db0ef3d8-9f4d-4add-b093-cf79a51dd358" providerId="ADAL" clId="{538C7672-0413-46BE-B7B5-E418CE975F4D}" dt="2021-11-13T01:01:37.191" v="183" actId="255"/>
        <pc:sldMkLst>
          <pc:docMk/>
          <pc:sldMk cId="751895207" sldId="331"/>
        </pc:sldMkLst>
        <pc:spChg chg="mod">
          <ac:chgData name="Marketing" userId="db0ef3d8-9f4d-4add-b093-cf79a51dd358" providerId="ADAL" clId="{538C7672-0413-46BE-B7B5-E418CE975F4D}" dt="2021-11-13T01:01:37.191" v="183" actId="255"/>
          <ac:spMkLst>
            <pc:docMk/>
            <pc:sldMk cId="751895207" sldId="331"/>
            <ac:spMk id="7" creationId="{54A8C80A-C78A-4F51-A160-4709C0AADE19}"/>
          </ac:spMkLst>
        </pc:spChg>
      </pc:sldChg>
      <pc:sldChg chg="modSp del mod">
        <pc:chgData name="Marketing" userId="db0ef3d8-9f4d-4add-b093-cf79a51dd358" providerId="ADAL" clId="{538C7672-0413-46BE-B7B5-E418CE975F4D}" dt="2021-11-13T01:01:06.293" v="128" actId="47"/>
        <pc:sldMkLst>
          <pc:docMk/>
          <pc:sldMk cId="0" sldId="332"/>
        </pc:sldMkLst>
        <pc:picChg chg="mod">
          <ac:chgData name="Marketing" userId="db0ef3d8-9f4d-4add-b093-cf79a51dd358" providerId="ADAL" clId="{538C7672-0413-46BE-B7B5-E418CE975F4D}" dt="2021-11-13T00:59:40.461" v="109" actId="1076"/>
          <ac:picMkLst>
            <pc:docMk/>
            <pc:sldMk cId="0" sldId="332"/>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4/19/2022</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4/19/2022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5355"/>
            <a:ext cx="7086600" cy="1225021"/>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448278"/>
            <a:ext cx="3886200" cy="75670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614841"/>
            <a:ext cx="3886200" cy="833437"/>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852841"/>
            <a:ext cx="2020094"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208264"/>
            <a:ext cx="2020094"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852841"/>
            <a:ext cx="2020888"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208264"/>
            <a:ext cx="2020888"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1695"/>
            <a:ext cx="1504157" cy="64558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51695"/>
            <a:ext cx="2555875" cy="3251729"/>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97278"/>
            <a:ext cx="1504157" cy="2606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667000"/>
            <a:ext cx="2743200" cy="314854"/>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40431"/>
            <a:ext cx="2743200" cy="22860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981854"/>
            <a:ext cx="2743200" cy="447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52577"/>
            <a:ext cx="1028700" cy="3250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577"/>
            <a:ext cx="3009900" cy="3250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1" y="227542"/>
            <a:ext cx="3008313" cy="968375"/>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27542"/>
            <a:ext cx="5111750" cy="4633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1" y="1195918"/>
            <a:ext cx="3008313" cy="3664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4/19/2022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83569"/>
            <a:ext cx="3886200" cy="816681"/>
          </a:xfrm>
        </p:spPr>
        <p:txBody>
          <a:bodyPr/>
          <a:lstStyle/>
          <a:p>
            <a:r>
              <a:rPr lang="en-US"/>
              <a:t>Click to edit Master title style</a:t>
            </a:r>
          </a:p>
        </p:txBody>
      </p:sp>
      <p:sp>
        <p:nvSpPr>
          <p:cNvPr id="3" name="Subtitle 2"/>
          <p:cNvSpPr>
            <a:spLocks noGrp="1"/>
          </p:cNvSpPr>
          <p:nvPr>
            <p:ph type="subTitle" idx="1"/>
          </p:nvPr>
        </p:nvSpPr>
        <p:spPr>
          <a:xfrm>
            <a:off x="685800" y="2159000"/>
            <a:ext cx="3200400" cy="973667"/>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589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330673"/>
            <a:ext cx="2133600" cy="304271"/>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4/19/2022</a:t>
            </a:fld>
            <a:endParaRPr lang="en-US" dirty="0"/>
          </a:p>
        </p:txBody>
      </p:sp>
      <p:sp>
        <p:nvSpPr>
          <p:cNvPr id="6" name="Slide Number Placeholder 5"/>
          <p:cNvSpPr>
            <a:spLocks noGrp="1"/>
          </p:cNvSpPr>
          <p:nvPr>
            <p:ph type="sldNum" sz="quarter" idx="4"/>
          </p:nvPr>
        </p:nvSpPr>
        <p:spPr>
          <a:xfrm>
            <a:off x="6553200" y="5330673"/>
            <a:ext cx="2133600" cy="304271"/>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41889"/>
            <a:ext cx="9144000" cy="0"/>
          </a:xfrm>
          <a:prstGeom prst="line">
            <a:avLst/>
          </a:prstGeom>
          <a:ln w="22225">
            <a:solidFill>
              <a:srgbClr val="E6B11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577"/>
            <a:ext cx="4114800" cy="63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89000"/>
            <a:ext cx="4114800" cy="251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531306"/>
            <a:ext cx="1066800" cy="20284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4/19/2022</a:t>
            </a:fld>
            <a:endParaRPr lang="en-US"/>
          </a:p>
        </p:txBody>
      </p:sp>
      <p:sp>
        <p:nvSpPr>
          <p:cNvPr id="5" name="Footer Placeholder 4"/>
          <p:cNvSpPr>
            <a:spLocks noGrp="1"/>
          </p:cNvSpPr>
          <p:nvPr>
            <p:ph type="ftr" sz="quarter" idx="3"/>
          </p:nvPr>
        </p:nvSpPr>
        <p:spPr>
          <a:xfrm>
            <a:off x="1562100" y="3531306"/>
            <a:ext cx="1447800" cy="2028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531306"/>
            <a:ext cx="1066800" cy="20284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505266" y="2187268"/>
            <a:ext cx="3123190" cy="1292662"/>
          </a:xfrm>
          <a:prstGeom prst="rect">
            <a:avLst/>
          </a:prstGeom>
        </p:spPr>
        <p:txBody>
          <a:bodyPr wrap="square" lIns="0" tIns="0" rIns="0" bIns="0" rtlCol="0" anchor="t">
            <a:spAutoFit/>
          </a:bodyPr>
          <a:lstStyle/>
          <a:p>
            <a:r>
              <a:rPr lang="en-US" sz="2800" dirty="0">
                <a:solidFill>
                  <a:srgbClr val="394A58"/>
                </a:solidFill>
              </a:rPr>
              <a:t>May 9-12</a:t>
            </a:r>
          </a:p>
          <a:p>
            <a:pPr>
              <a:spcBef>
                <a:spcPct val="0"/>
              </a:spcBef>
            </a:pPr>
            <a:r>
              <a:rPr lang="en-US" sz="2800" dirty="0">
                <a:solidFill>
                  <a:srgbClr val="394A58"/>
                </a:solidFill>
              </a:rPr>
              <a:t>Austin, TX</a:t>
            </a:r>
          </a:p>
          <a:p>
            <a:pPr>
              <a:spcBef>
                <a:spcPct val="0"/>
              </a:spcBef>
            </a:pPr>
            <a:r>
              <a:rPr lang="en-US" sz="2800" dirty="0">
                <a:solidFill>
                  <a:srgbClr val="394A58"/>
                </a:solidFill>
              </a:rPr>
              <a:t>USA</a:t>
            </a:r>
          </a:p>
        </p:txBody>
      </p:sp>
      <p:sp>
        <p:nvSpPr>
          <p:cNvPr id="13" name="TextBox 13"/>
          <p:cNvSpPr txBox="1"/>
          <p:nvPr/>
        </p:nvSpPr>
        <p:spPr>
          <a:xfrm>
            <a:off x="2418678" y="3721738"/>
            <a:ext cx="1957706" cy="515077"/>
          </a:xfrm>
          <a:prstGeom prst="rect">
            <a:avLst/>
          </a:prstGeom>
        </p:spPr>
        <p:txBody>
          <a:bodyPr lIns="0" tIns="0" rIns="0" bIns="0" rtlCol="0" anchor="t">
            <a:spAutoFit/>
          </a:bodyPr>
          <a:lstStyle/>
          <a:p>
            <a:pPr>
              <a:lnSpc>
                <a:spcPts val="1980"/>
              </a:lnSpc>
            </a:pPr>
            <a:r>
              <a:rPr lang="en-US" sz="2000" dirty="0">
                <a:solidFill>
                  <a:schemeClr val="bg1"/>
                </a:solidFill>
                <a:latin typeface="Open Sans"/>
              </a:rPr>
              <a:t>#AWRA2022</a:t>
            </a:r>
          </a:p>
          <a:p>
            <a:pPr>
              <a:lnSpc>
                <a:spcPts val="1980"/>
              </a:lnSpc>
              <a:spcBef>
                <a:spcPct val="0"/>
              </a:spcBef>
            </a:pPr>
            <a:r>
              <a:rPr lang="en-US" sz="2000" dirty="0">
                <a:solidFill>
                  <a:schemeClr val="bg1"/>
                </a:solidFill>
                <a:latin typeface="Open Sans"/>
              </a:rPr>
              <a:t>awra.org</a:t>
            </a:r>
          </a:p>
        </p:txBody>
      </p:sp>
      <p:sp>
        <p:nvSpPr>
          <p:cNvPr id="18" name="TextBox 18"/>
          <p:cNvSpPr txBox="1"/>
          <p:nvPr/>
        </p:nvSpPr>
        <p:spPr>
          <a:xfrm>
            <a:off x="505266" y="506187"/>
            <a:ext cx="5558700" cy="1477328"/>
          </a:xfrm>
          <a:prstGeom prst="rect">
            <a:avLst/>
          </a:prstGeom>
        </p:spPr>
        <p:txBody>
          <a:bodyPr lIns="0" tIns="0" rIns="0" bIns="0" rtlCol="0" anchor="t">
            <a:spAutoFit/>
          </a:bodyPr>
          <a:lstStyle/>
          <a:p>
            <a:pPr>
              <a:spcBef>
                <a:spcPct val="0"/>
              </a:spcBef>
            </a:pPr>
            <a:r>
              <a:rPr lang="en-US" sz="3200" dirty="0">
                <a:solidFill>
                  <a:srgbClr val="394A58"/>
                </a:solidFill>
              </a:rPr>
              <a:t>AWRA 2022</a:t>
            </a:r>
          </a:p>
          <a:p>
            <a:pPr>
              <a:spcBef>
                <a:spcPct val="0"/>
              </a:spcBef>
            </a:pPr>
            <a:r>
              <a:rPr lang="en-US" sz="3200" dirty="0">
                <a:solidFill>
                  <a:srgbClr val="394A58"/>
                </a:solidFill>
              </a:rPr>
              <a:t>Geospatial Water </a:t>
            </a:r>
          </a:p>
          <a:p>
            <a:pPr>
              <a:spcBef>
                <a:spcPct val="0"/>
              </a:spcBef>
            </a:pPr>
            <a:r>
              <a:rPr lang="en-US" sz="3200" dirty="0">
                <a:solidFill>
                  <a:srgbClr val="394A58"/>
                </a:solidFill>
              </a:rPr>
              <a:t>Technology Conference</a:t>
            </a:r>
          </a:p>
        </p:txBody>
      </p:sp>
      <p:pic>
        <p:nvPicPr>
          <p:cNvPr id="5" name="Picture 5"/>
          <p:cNvPicPr>
            <a:picLocks noChangeAspect="1"/>
          </p:cNvPicPr>
          <p:nvPr/>
        </p:nvPicPr>
        <p:blipFill>
          <a:blip r:embed="rId2"/>
          <a:srcRect l="3805" r="3805"/>
          <a:stretch>
            <a:fillRect/>
          </a:stretch>
        </p:blipFill>
        <p:spPr>
          <a:xfrm>
            <a:off x="4616366" y="2361310"/>
            <a:ext cx="2057711" cy="2054605"/>
          </a:xfrm>
          <a:prstGeom prst="rect">
            <a:avLst/>
          </a:prstGeom>
        </p:spPr>
      </p:pic>
      <p:sp>
        <p:nvSpPr>
          <p:cNvPr id="3" name="AutoShape 3"/>
          <p:cNvSpPr>
            <a:spLocks noChangeAspect="1"/>
          </p:cNvSpPr>
          <p:nvPr/>
        </p:nvSpPr>
        <p:spPr>
          <a:xfrm>
            <a:off x="3296022" y="2238002"/>
            <a:ext cx="1185046" cy="1188720"/>
          </a:xfrm>
          <a:prstGeom prst="rect">
            <a:avLst/>
          </a:prstGeom>
          <a:solidFill>
            <a:srgbClr val="69923A"/>
          </a:solidFill>
        </p:spPr>
      </p:sp>
      <p:sp>
        <p:nvSpPr>
          <p:cNvPr id="7" name="AutoShape 7"/>
          <p:cNvSpPr>
            <a:spLocks noChangeAspect="1"/>
          </p:cNvSpPr>
          <p:nvPr/>
        </p:nvSpPr>
        <p:spPr>
          <a:xfrm>
            <a:off x="2114397" y="3350249"/>
            <a:ext cx="2370092" cy="1188720"/>
          </a:xfrm>
          <a:prstGeom prst="rect">
            <a:avLst/>
          </a:prstGeom>
          <a:solidFill>
            <a:srgbClr val="8F3F60"/>
          </a:solidFill>
        </p:spPr>
      </p:sp>
      <p:sp>
        <p:nvSpPr>
          <p:cNvPr id="10" name="AutoShape 10"/>
          <p:cNvSpPr>
            <a:spLocks noChangeAspect="1"/>
          </p:cNvSpPr>
          <p:nvPr/>
        </p:nvSpPr>
        <p:spPr>
          <a:xfrm>
            <a:off x="5669183" y="-17929"/>
            <a:ext cx="1188720" cy="1077012"/>
          </a:xfrm>
          <a:prstGeom prst="rect">
            <a:avLst/>
          </a:prstGeom>
          <a:solidFill>
            <a:srgbClr val="63B1E5"/>
          </a:solidFill>
        </p:spPr>
      </p:sp>
      <p:sp>
        <p:nvSpPr>
          <p:cNvPr id="4" name="AutoShape 4"/>
          <p:cNvSpPr>
            <a:spLocks noChangeAspect="1"/>
          </p:cNvSpPr>
          <p:nvPr/>
        </p:nvSpPr>
        <p:spPr>
          <a:xfrm>
            <a:off x="2126465" y="4522786"/>
            <a:ext cx="1185046" cy="1188720"/>
          </a:xfrm>
          <a:prstGeom prst="rect">
            <a:avLst/>
          </a:prstGeom>
          <a:solidFill>
            <a:srgbClr val="8996A0"/>
          </a:solidFill>
        </p:spPr>
      </p:sp>
      <p:sp>
        <p:nvSpPr>
          <p:cNvPr id="8" name="AutoShape 8"/>
          <p:cNvSpPr>
            <a:spLocks noChangeAspect="1"/>
          </p:cNvSpPr>
          <p:nvPr/>
        </p:nvSpPr>
        <p:spPr>
          <a:xfrm>
            <a:off x="5687386" y="4526280"/>
            <a:ext cx="1185046" cy="1188720"/>
          </a:xfrm>
          <a:prstGeom prst="rect">
            <a:avLst/>
          </a:prstGeom>
          <a:solidFill>
            <a:srgbClr val="165788"/>
          </a:solidFill>
        </p:spPr>
      </p:sp>
      <p:sp>
        <p:nvSpPr>
          <p:cNvPr id="15" name="AutoShape 15"/>
          <p:cNvSpPr>
            <a:spLocks noChangeAspect="1"/>
          </p:cNvSpPr>
          <p:nvPr/>
        </p:nvSpPr>
        <p:spPr>
          <a:xfrm>
            <a:off x="941419" y="4522786"/>
            <a:ext cx="1185046" cy="1188720"/>
          </a:xfrm>
          <a:prstGeom prst="rect">
            <a:avLst/>
          </a:prstGeom>
          <a:solidFill>
            <a:srgbClr val="E6B01A"/>
          </a:solidFill>
        </p:spPr>
      </p:sp>
      <p:sp>
        <p:nvSpPr>
          <p:cNvPr id="14" name="AutoShape 14"/>
          <p:cNvSpPr>
            <a:spLocks noChangeAspect="1"/>
          </p:cNvSpPr>
          <p:nvPr/>
        </p:nvSpPr>
        <p:spPr>
          <a:xfrm>
            <a:off x="8000512" y="2269870"/>
            <a:ext cx="1143488" cy="1169368"/>
          </a:xfrm>
          <a:prstGeom prst="rect">
            <a:avLst/>
          </a:prstGeom>
          <a:solidFill>
            <a:srgbClr val="394A58"/>
          </a:solidFill>
        </p:spPr>
      </p:sp>
      <p:sp>
        <p:nvSpPr>
          <p:cNvPr id="16" name="AutoShape 16"/>
          <p:cNvSpPr>
            <a:spLocks noChangeAspect="1"/>
          </p:cNvSpPr>
          <p:nvPr/>
        </p:nvSpPr>
        <p:spPr>
          <a:xfrm>
            <a:off x="6863411" y="2269871"/>
            <a:ext cx="1143488" cy="1169368"/>
          </a:xfrm>
          <a:prstGeom prst="rect">
            <a:avLst/>
          </a:prstGeom>
          <a:solidFill>
            <a:srgbClr val="D47B22"/>
          </a:solidFill>
        </p:spPr>
      </p:sp>
      <p:sp>
        <p:nvSpPr>
          <p:cNvPr id="20" name="TextBox 13">
            <a:extLst>
              <a:ext uri="{FF2B5EF4-FFF2-40B4-BE49-F238E27FC236}">
                <a16:creationId xmlns:a16="http://schemas.microsoft.com/office/drawing/2014/main" id="{EC70F4B8-61DD-4D57-9249-92D1B90E0B18}"/>
              </a:ext>
            </a:extLst>
          </p:cNvPr>
          <p:cNvSpPr txBox="1"/>
          <p:nvPr/>
        </p:nvSpPr>
        <p:spPr>
          <a:xfrm>
            <a:off x="2484617" y="3687070"/>
            <a:ext cx="1957706" cy="515077"/>
          </a:xfrm>
          <a:prstGeom prst="rect">
            <a:avLst/>
          </a:prstGeom>
        </p:spPr>
        <p:txBody>
          <a:bodyPr lIns="0" tIns="0" rIns="0" bIns="0" rtlCol="0" anchor="t">
            <a:spAutoFit/>
          </a:bodyPr>
          <a:lstStyle/>
          <a:p>
            <a:pPr>
              <a:lnSpc>
                <a:spcPts val="1980"/>
              </a:lnSpc>
            </a:pPr>
            <a:r>
              <a:rPr lang="en-US" sz="2000" dirty="0">
                <a:solidFill>
                  <a:schemeClr val="bg1"/>
                </a:solidFill>
                <a:latin typeface="Open Sans"/>
              </a:rPr>
              <a:t>#AWRA2022</a:t>
            </a:r>
          </a:p>
          <a:p>
            <a:pPr>
              <a:lnSpc>
                <a:spcPts val="1980"/>
              </a:lnSpc>
              <a:spcBef>
                <a:spcPct val="0"/>
              </a:spcBef>
            </a:pPr>
            <a:r>
              <a:rPr lang="en-US" sz="2000" dirty="0">
                <a:solidFill>
                  <a:schemeClr val="bg1"/>
                </a:solidFill>
                <a:latin typeface="Open Sans"/>
              </a:rPr>
              <a:t>awra.org</a:t>
            </a:r>
          </a:p>
        </p:txBody>
      </p:sp>
      <p:pic>
        <p:nvPicPr>
          <p:cNvPr id="21" name="Picture 11">
            <a:extLst>
              <a:ext uri="{FF2B5EF4-FFF2-40B4-BE49-F238E27FC236}">
                <a16:creationId xmlns:a16="http://schemas.microsoft.com/office/drawing/2014/main" id="{ED73D825-B82F-4FA4-9DFF-2FA3F63D12EB}"/>
              </a:ext>
            </a:extLst>
          </p:cNvPr>
          <p:cNvPicPr>
            <a:picLocks noChangeAspect="1"/>
          </p:cNvPicPr>
          <p:nvPr/>
        </p:nvPicPr>
        <p:blipFill>
          <a:blip r:embed="rId3"/>
          <a:srcRect l="6997" r="6997"/>
          <a:stretch>
            <a:fillRect/>
          </a:stretch>
        </p:blipFill>
        <p:spPr>
          <a:xfrm>
            <a:off x="6857902" y="0"/>
            <a:ext cx="2286097" cy="2282646"/>
          </a:xfrm>
          <a:prstGeom prst="rect">
            <a:avLst/>
          </a:prstGeom>
        </p:spPr>
      </p:pic>
      <p:pic>
        <p:nvPicPr>
          <p:cNvPr id="22" name="Picture 2">
            <a:extLst>
              <a:ext uri="{FF2B5EF4-FFF2-40B4-BE49-F238E27FC236}">
                <a16:creationId xmlns:a16="http://schemas.microsoft.com/office/drawing/2014/main" id="{4768A5F0-8B7A-4123-8643-85FE03EA8666}"/>
              </a:ext>
            </a:extLst>
          </p:cNvPr>
          <p:cNvPicPr>
            <a:picLocks noChangeAspect="1"/>
          </p:cNvPicPr>
          <p:nvPr/>
        </p:nvPicPr>
        <p:blipFill>
          <a:blip r:embed="rId4"/>
          <a:srcRect t="25037" b="25037"/>
          <a:stretch>
            <a:fillRect/>
          </a:stretch>
        </p:blipFill>
        <p:spPr>
          <a:xfrm>
            <a:off x="4473479" y="1051475"/>
            <a:ext cx="2389988" cy="1193191"/>
          </a:xfrm>
          <a:prstGeom prst="rect">
            <a:avLst/>
          </a:prstGeom>
        </p:spPr>
      </p:pic>
      <p:pic>
        <p:nvPicPr>
          <p:cNvPr id="23" name="Picture 9">
            <a:extLst>
              <a:ext uri="{FF2B5EF4-FFF2-40B4-BE49-F238E27FC236}">
                <a16:creationId xmlns:a16="http://schemas.microsoft.com/office/drawing/2014/main" id="{EC1BCE9A-C74D-46D6-8C81-29A0101122D5}"/>
              </a:ext>
            </a:extLst>
          </p:cNvPr>
          <p:cNvPicPr>
            <a:picLocks noChangeAspect="1"/>
          </p:cNvPicPr>
          <p:nvPr/>
        </p:nvPicPr>
        <p:blipFill>
          <a:blip r:embed="rId5"/>
          <a:srcRect t="12533" b="12533"/>
          <a:stretch>
            <a:fillRect/>
          </a:stretch>
        </p:blipFill>
        <p:spPr>
          <a:xfrm>
            <a:off x="3302546" y="4526280"/>
            <a:ext cx="2389988" cy="1193191"/>
          </a:xfrm>
          <a:prstGeom prst="rect">
            <a:avLst/>
          </a:prstGeom>
        </p:spPr>
      </p:pic>
      <p:pic>
        <p:nvPicPr>
          <p:cNvPr id="9" name="Picture 8" descr="A picture containing sky, outdoor&#10;&#10;Description automatically generated">
            <a:extLst>
              <a:ext uri="{FF2B5EF4-FFF2-40B4-BE49-F238E27FC236}">
                <a16:creationId xmlns:a16="http://schemas.microsoft.com/office/drawing/2014/main" id="{E3D033CF-FCE7-47AF-A826-E631F740B422}"/>
              </a:ext>
            </a:extLst>
          </p:cNvPr>
          <p:cNvPicPr>
            <a:picLocks noChangeAspect="1"/>
          </p:cNvPicPr>
          <p:nvPr/>
        </p:nvPicPr>
        <p:blipFill rotWithShape="1">
          <a:blip r:embed="rId6"/>
          <a:srcRect l="1076" t="3785" r="34981" b="3839"/>
          <a:stretch/>
        </p:blipFill>
        <p:spPr>
          <a:xfrm>
            <a:off x="6873999" y="3432793"/>
            <a:ext cx="2307530" cy="22866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2900" dirty="0">
                <a:solidFill>
                  <a:srgbClr val="165788"/>
                </a:solidFill>
                <a:latin typeface="Open Sans" panose="020B0606030504020204" pitchFamily="34" charset="0"/>
                <a:ea typeface="Open Sans" panose="020B0606030504020204" pitchFamily="34" charset="0"/>
                <a:cs typeface="Open Sans" panose="020B0606030504020204" pitchFamily="34" charset="0"/>
              </a:rPr>
              <a:t>2022 Geospatial Water Technology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3004298"/>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2900" dirty="0">
                <a:solidFill>
                  <a:srgbClr val="165788"/>
                </a:solidFill>
                <a:latin typeface="Open Sans" panose="020B0606030504020204" pitchFamily="34" charset="0"/>
                <a:ea typeface="Open Sans" panose="020B0606030504020204" pitchFamily="34" charset="0"/>
                <a:cs typeface="Open Sans" panose="020B0606030504020204" pitchFamily="34" charset="0"/>
              </a:rPr>
              <a:t>Thank you for participating!</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364300686"/>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3" ma:contentTypeDescription="Create a new document." ma:contentTypeScope="" ma:versionID="f5f199618174a9841539ae72a230530b">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9505d34b8041d04311fa76ec0c7c19af"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2.xml><?xml version="1.0" encoding="utf-8"?>
<ds:datastoreItem xmlns:ds="http://schemas.openxmlformats.org/officeDocument/2006/customXml" ds:itemID="{80C9FFE4-DC8E-4DE1-AAF6-183066074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176</TotalTime>
  <Words>172</Words>
  <Application>Microsoft Office PowerPoint</Application>
  <PresentationFormat>On-screen Show (16:10)</PresentationFormat>
  <Paragraphs>19</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Open Sans</vt:lpstr>
      <vt:lpstr>Office Theme</vt:lpstr>
      <vt:lpstr>1_Office Theme</vt:lpstr>
      <vt:lpstr>PowerPoint Presentation</vt:lpstr>
      <vt:lpstr>2022 Geospatial Water Technology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Marketing</cp:lastModifiedBy>
  <cp:revision>4</cp:revision>
  <dcterms:created xsi:type="dcterms:W3CDTF">2021-01-28T18:00:20Z</dcterms:created>
  <dcterms:modified xsi:type="dcterms:W3CDTF">2022-04-19T13:11:51Z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ies>
</file>